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170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A418-ABA0-414D-8B5C-18BDDFF6A69F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06A4-CFD1-4646-B78F-BCFDE0FB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04338-8BD0-4CED-9594-6B3CADD12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2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utterfly gust_sm.jpg">
            <a:extLst>
              <a:ext uri="{FF2B5EF4-FFF2-40B4-BE49-F238E27FC236}">
                <a16:creationId xmlns:a16="http://schemas.microsoft.com/office/drawing/2014/main" id="{752522CD-50B9-4990-A798-226741029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4" y="574675"/>
            <a:ext cx="34194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95" y="1774960"/>
            <a:ext cx="5851650" cy="1470025"/>
          </a:xfrm>
        </p:spPr>
        <p:txBody>
          <a:bodyPr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A167D-9E14-FCF7-35E2-40AED6CCF5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00968"/>
            <a:ext cx="9144000" cy="75383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99418B-FB28-CE05-286D-2755A716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" y="65482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9BF2CB7-42B9-4BFA-BDEB-77826536585B}" type="datetime1">
              <a:rPr lang="en-US" smtClean="0"/>
              <a:t>7/22/2025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EBF2C7D-5BA8-AED5-7D53-6DD577E2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771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0B872DC-212B-43AD-BEA9-D245FF08D6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BB289-58CE-3DE5-2543-DAC555A22E0D}"/>
              </a:ext>
            </a:extLst>
          </p:cNvPr>
          <p:cNvSpPr txBox="1"/>
          <p:nvPr userDrawn="1"/>
        </p:nvSpPr>
        <p:spPr>
          <a:xfrm>
            <a:off x="127000" y="6325134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44515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20FC7-EF98-4130-B3D4-CB87D778EFE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8DECF-05AB-4B12-8D12-4097F309C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41304929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3FA3-8494-4CB6-A168-0DD16CE1F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04" y="665021"/>
            <a:ext cx="5224289" cy="1818204"/>
          </a:xfrm>
        </p:spPr>
        <p:txBody>
          <a:bodyPr anchor="t">
            <a:noAutofit/>
          </a:bodyPr>
          <a:lstStyle/>
          <a:p>
            <a:r>
              <a:rPr lang="en-US" sz="4800" dirty="0"/>
              <a:t>ASPIRES Center </a:t>
            </a:r>
            <a:br>
              <a:rPr lang="en-US" sz="5400" dirty="0"/>
            </a:br>
            <a:r>
              <a:rPr lang="en-US" sz="3600" dirty="0"/>
              <a:t>Pilot Grant Program Summer Conference</a:t>
            </a:r>
            <a:br>
              <a:rPr lang="en-US" sz="3600" dirty="0">
                <a:latin typeface="Arial"/>
                <a:ea typeface="Calibri"/>
                <a:cs typeface="Arial"/>
              </a:rPr>
            </a:br>
            <a:br>
              <a:rPr lang="en-US" sz="1400" dirty="0">
                <a:latin typeface="Arial"/>
                <a:ea typeface="Calibri"/>
                <a:cs typeface="Arial"/>
              </a:rPr>
            </a:br>
            <a:br>
              <a:rPr lang="en-US" sz="1400" dirty="0">
                <a:latin typeface="Arial"/>
                <a:ea typeface="Calibri"/>
                <a:cs typeface="Arial"/>
              </a:rPr>
            </a:br>
            <a:br>
              <a:rPr lang="en-US" sz="1400" dirty="0">
                <a:latin typeface="Arial"/>
                <a:ea typeface="Calibri"/>
                <a:cs typeface="Arial"/>
              </a:rPr>
            </a:br>
            <a:br>
              <a:rPr lang="en-US" sz="1400" dirty="0">
                <a:latin typeface="Arial"/>
                <a:ea typeface="Calibri"/>
                <a:cs typeface="Arial"/>
              </a:rPr>
            </a:br>
            <a:br>
              <a:rPr lang="en-US" sz="1400" dirty="0">
                <a:latin typeface="Arial"/>
                <a:ea typeface="Calibri"/>
                <a:cs typeface="Arial"/>
              </a:rPr>
            </a:br>
            <a:br>
              <a:rPr lang="en-US" sz="1400" dirty="0">
                <a:latin typeface="Arial"/>
                <a:ea typeface="Calibri"/>
                <a:cs typeface="Arial"/>
              </a:rPr>
            </a:b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BEE5B-13F6-4D4C-5083-D53288D2BE58}"/>
              </a:ext>
            </a:extLst>
          </p:cNvPr>
          <p:cNvSpPr txBox="1"/>
          <p:nvPr/>
        </p:nvSpPr>
        <p:spPr>
          <a:xfrm>
            <a:off x="386804" y="3541059"/>
            <a:ext cx="60319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Friday, August 22, 2025, 8:30am – 12:30pm</a:t>
            </a:r>
            <a:br>
              <a:rPr lang="en-US" sz="2000" b="1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NCH Conference Center – Allen Auditorium A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Zoom: </a:t>
            </a:r>
            <a:r>
              <a:rPr lang="en-US" sz="2000" u="sng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https://zoom.us/j/94130492902</a:t>
            </a:r>
            <a:b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Meeting ID: 941 3049 2902</a:t>
            </a:r>
            <a:b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Light Breakfast will be served.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Please scan QR Code to register</a:t>
            </a:r>
            <a:r>
              <a:rPr lang="en-US" dirty="0">
                <a:latin typeface="Aptos" panose="020B0004020202020204" pitchFamily="34" charset="0"/>
              </a:rPr>
              <a:t>.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0D8E7A-635F-5FD1-861A-1DB46D867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31721" r="20223" b="10420"/>
          <a:stretch/>
        </p:blipFill>
        <p:spPr bwMode="auto">
          <a:xfrm>
            <a:off x="6965218" y="3911230"/>
            <a:ext cx="1604682" cy="15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9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Helvetica Neue</vt:lpstr>
      <vt:lpstr>Times New Roman</vt:lpstr>
      <vt:lpstr>Office Theme</vt:lpstr>
      <vt:lpstr>ASPIRES Center  Pilot Grant Program Summer Conference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Heck, Kendra</dc:creator>
  <cp:lastModifiedBy>Heck, Kendra</cp:lastModifiedBy>
  <cp:revision>3</cp:revision>
  <dcterms:created xsi:type="dcterms:W3CDTF">2025-07-16T20:25:25Z</dcterms:created>
  <dcterms:modified xsi:type="dcterms:W3CDTF">2025-07-22T18:50:59Z</dcterms:modified>
</cp:coreProperties>
</file>